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3E378-A4DE-4EA2-A427-437117E8EA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F7C2C7-D6A1-43A7-9CF2-0C510B1C99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B8A828-817D-4D1A-9EBC-AA82F8FDC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F39C4B-1A55-4DA4-8A32-2ABC6810D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835F7A-09FA-4ECD-9975-8242F60B6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6706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34F844-95C8-4B77-9E3E-64BE6CC73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50E533-A9DB-4DDC-B5FC-BAB886634C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C030A9-2EA6-439A-A52B-778463515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889DC2-94F9-410C-8947-781F8CB5F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179AD3B-E622-45D4-83A2-BBD6A3582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0424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F919C1-0A2F-4872-9EC1-D5FB00809D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C60CE8-26E1-4266-AAE8-8F4E1F8423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42FC29-C20B-4C74-9EDD-4D04399BE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47E062-DF56-4155-A29A-55655796A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6CBB5D-3BDD-406C-86F9-A2960E87E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037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36A5C0-14F7-4086-88C5-5D83BBE9C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BCC5BD-2AFD-4A17-9989-E9C0ECBF5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071954-B11B-42BC-ADA3-76FA53F6C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96E76F-1C56-4EB8-869C-79621375C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2644CE-AE1D-4DB3-8BD8-6D5CD4862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7208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C7B106-6D93-4139-96EA-BD4507111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28412C2-8A4C-4A01-B2F8-DDE3E1E61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E4013C-7944-454D-B794-08A2FAAE5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A1C626-2C93-49B8-ADE8-2A13146A4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E17D3F-93EC-4F4A-A8EE-120974288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5458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7FA5E8-8956-4C7C-988C-ECA82FAA0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B171E2-2BF1-4EAF-B460-21FAC484E3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021D5E-34B8-4372-A7FB-454A81684F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CB09D5-2AB7-49E4-81C1-89B5B17ED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31AFE7-317F-44C8-B247-8CC6AEE55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50F527-6614-48F8-A39D-1B4A21EE7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3486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A6B19F-3F8A-4287-82E1-721C7AB34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4BC5C-FD74-4A9D-826A-1DF33D42A3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74E2F8-E878-46FA-B113-09B9891C90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91A5BF4-0700-4BA1-A374-A98E8EAE2D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054486F-5D25-4D64-947E-AFE733162A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EA4EB3C-747B-43B6-A474-02427A8DA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A594B8C-45C6-46C5-8A04-9C9812BBC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7FC6D6D-DAB4-4A1C-B6BF-C4BF310CC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6145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B1CE6-332F-4742-B249-95A8DDE02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52DAC2C-E130-4FE9-9F8A-C483092AD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AC6C913-365B-4102-BC21-3A1E3E8E3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42F566D-1E2E-48BE-ADE5-5854B0B26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016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E66D765-47C2-4C17-88A0-69D1BED10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73CECE5-879E-4F04-9855-5EE56277F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A156EC-62E3-4101-8DF2-0F571EA18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88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FAFC57-956A-4756-A19F-DC7E08177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223F2D-CBF6-43CE-8D90-8FFEC0D12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2F8C66-F217-4AE5-8FFE-F1A2EE816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CC00B9-768F-4385-80C6-7F111892C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8ED067-EBD3-437E-95AE-B3B266FEC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B47F7D-EE50-4496-8773-194ABD320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469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490CF4-2DDE-4DE1-9853-E18C29A20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9B602DD-CC47-4CB2-94CE-A84D8A47B7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90F1CE-71C7-47E3-989E-625C2E36CF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36D3E8-03AC-45AE-AE45-99EE65CED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1F6094C-75D6-42D0-93EC-B4181F01D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FA005F-2F44-44EB-ACBF-09F5A861F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278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6389B9E-A150-4594-938C-76A81F2E8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6D0F81-EF13-4887-B94B-6FC5281BB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85AF8D-F390-44A6-B127-514D1758B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AF5486-05A4-4DC2-B484-614082A27FAD}" type="datetimeFigureOut">
              <a:rPr lang="ko-KR" altLang="en-US" smtClean="0"/>
              <a:t>2019-11-09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DC755C-8BAA-481F-922C-56A6884E96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87B3CC-C85E-4DC4-8304-89E4EDE4B6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A247A-D825-4A4F-901B-88C998A61D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082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61CCC48-7753-40C7-BF69-0FA2FF82E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208" y="0"/>
            <a:ext cx="95735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6629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155B7F0-EC59-4DC9-AF11-B1DCC9F66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551" y="0"/>
            <a:ext cx="98708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395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160ABCB-99EC-4304-B310-2534486369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862" y="0"/>
            <a:ext cx="101362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445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E089AA9-D416-4372-90D5-F51F5CC4C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40" y="0"/>
            <a:ext cx="10298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931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901931E-5221-48BF-8074-7D52C665B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764" y="0"/>
            <a:ext cx="102484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38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ABCB3CC-FD0A-4581-A0B6-AAA140122C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031" y="0"/>
            <a:ext cx="94419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655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D93B166-E92C-496B-9964-2DDF982FD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981" y="0"/>
            <a:ext cx="102640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53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EAB5319-938B-41C6-B028-26E0D233F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91" y="0"/>
            <a:ext cx="1035301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96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4FFCA98A-783E-434B-B7F6-C6E7733BC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916" y="0"/>
            <a:ext cx="100461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9452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D735281-A02F-48FC-9B08-18E7A9482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651" y="0"/>
            <a:ext cx="9834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733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와이드스크린</PresentationFormat>
  <Paragraphs>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gram</dc:creator>
  <cp:lastModifiedBy>gram</cp:lastModifiedBy>
  <cp:revision>2</cp:revision>
  <dcterms:created xsi:type="dcterms:W3CDTF">2019-11-09T21:28:49Z</dcterms:created>
  <dcterms:modified xsi:type="dcterms:W3CDTF">2019-11-09T21:45:22Z</dcterms:modified>
</cp:coreProperties>
</file>

<file path=docProps/thumbnail.jpeg>
</file>